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4716-4447-416F-A064-1C0AFE858C44}" type="datetimeFigureOut">
              <a:rPr lang="nl-NL" smtClean="0"/>
              <a:t>14-9-2020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40054332-6EBE-42E5-8CAB-28754A9DC8E8}" type="slidenum">
              <a:rPr lang="nl-NL" smtClean="0"/>
              <a:t>‹nr.›</a:t>
            </a:fld>
            <a:endParaRPr lang="nl-NL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9076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4716-4447-416F-A064-1C0AFE858C44}" type="datetimeFigureOut">
              <a:rPr lang="nl-NL" smtClean="0"/>
              <a:t>14-9-2020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54332-6EBE-42E5-8CAB-28754A9DC8E8}" type="slidenum">
              <a:rPr lang="nl-NL" smtClean="0"/>
              <a:t>‹nr.›</a:t>
            </a:fld>
            <a:endParaRPr lang="nl-NL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443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4716-4447-416F-A064-1C0AFE858C44}" type="datetimeFigureOut">
              <a:rPr lang="nl-NL" smtClean="0"/>
              <a:t>14-9-2020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54332-6EBE-42E5-8CAB-28754A9DC8E8}" type="slidenum">
              <a:rPr lang="nl-NL" smtClean="0"/>
              <a:t>‹nr.›</a:t>
            </a:fld>
            <a:endParaRPr lang="nl-NL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1930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4716-4447-416F-A064-1C0AFE858C44}" type="datetimeFigureOut">
              <a:rPr lang="nl-NL" smtClean="0"/>
              <a:t>14-9-2020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54332-6EBE-42E5-8CAB-28754A9DC8E8}" type="slidenum">
              <a:rPr lang="nl-NL" smtClean="0"/>
              <a:t>‹nr.›</a:t>
            </a:fld>
            <a:endParaRPr lang="nl-NL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5975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4716-4447-416F-A064-1C0AFE858C44}" type="datetimeFigureOut">
              <a:rPr lang="nl-NL" smtClean="0"/>
              <a:t>14-9-2020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54332-6EBE-42E5-8CAB-28754A9DC8E8}" type="slidenum">
              <a:rPr lang="nl-NL" smtClean="0"/>
              <a:t>‹nr.›</a:t>
            </a:fld>
            <a:endParaRPr lang="nl-NL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5293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4716-4447-416F-A064-1C0AFE858C44}" type="datetimeFigureOut">
              <a:rPr lang="nl-NL" smtClean="0"/>
              <a:t>14-9-2020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54332-6EBE-42E5-8CAB-28754A9DC8E8}" type="slidenum">
              <a:rPr lang="nl-NL" smtClean="0"/>
              <a:t>‹nr.›</a:t>
            </a:fld>
            <a:endParaRPr lang="nl-NL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0976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4716-4447-416F-A064-1C0AFE858C44}" type="datetimeFigureOut">
              <a:rPr lang="nl-NL" smtClean="0"/>
              <a:t>14-9-2020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54332-6EBE-42E5-8CAB-28754A9DC8E8}" type="slidenum">
              <a:rPr lang="nl-NL" smtClean="0"/>
              <a:t>‹nr.›</a:t>
            </a:fld>
            <a:endParaRPr lang="nl-NL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863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4716-4447-416F-A064-1C0AFE858C44}" type="datetimeFigureOut">
              <a:rPr lang="nl-NL" smtClean="0"/>
              <a:t>14-9-2020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54332-6EBE-42E5-8CAB-28754A9DC8E8}" type="slidenum">
              <a:rPr lang="nl-NL" smtClean="0"/>
              <a:t>‹nr.›</a:t>
            </a:fld>
            <a:endParaRPr lang="nl-NL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6613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4716-4447-416F-A064-1C0AFE858C44}" type="datetimeFigureOut">
              <a:rPr lang="nl-NL" smtClean="0"/>
              <a:t>14-9-2020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54332-6EBE-42E5-8CAB-28754A9DC8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8814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4716-4447-416F-A064-1C0AFE858C44}" type="datetimeFigureOut">
              <a:rPr lang="nl-NL" smtClean="0"/>
              <a:t>14-9-2020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54332-6EBE-42E5-8CAB-28754A9DC8E8}" type="slidenum">
              <a:rPr lang="nl-NL" smtClean="0"/>
              <a:t>‹nr.›</a:t>
            </a:fld>
            <a:endParaRPr lang="nl-NL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6738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77134716-4447-416F-A064-1C0AFE858C44}" type="datetimeFigureOut">
              <a:rPr lang="nl-NL" smtClean="0"/>
              <a:t>14-9-2020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54332-6EBE-42E5-8CAB-28754A9DC8E8}" type="slidenum">
              <a:rPr lang="nl-NL" smtClean="0"/>
              <a:t>‹nr.›</a:t>
            </a:fld>
            <a:endParaRPr lang="nl-NL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801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34716-4447-416F-A064-1C0AFE858C44}" type="datetimeFigureOut">
              <a:rPr lang="nl-NL" smtClean="0"/>
              <a:t>14-9-2020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0054332-6EBE-42E5-8CAB-28754A9DC8E8}" type="slidenum">
              <a:rPr lang="nl-NL" smtClean="0"/>
              <a:t>‹nr.›</a:t>
            </a:fld>
            <a:endParaRPr lang="nl-NL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7990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gebouw, plafond, tafel, winkel&#10;&#10;Automatisch gegenereerde beschrijving">
            <a:extLst>
              <a:ext uri="{FF2B5EF4-FFF2-40B4-BE49-F238E27FC236}">
                <a16:creationId xmlns:a16="http://schemas.microsoft.com/office/drawing/2014/main" id="{4E492BFA-646F-4B82-BA7D-4B91ABAFC05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763" t="20087" r="4326" b="-2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7FA7216D-6B3F-47D0-AF43-2415E45FF9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nl-NL" sz="4400" dirty="0"/>
              <a:t>Type bloemenwinkels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06B6540-FFB3-4660-8B51-BA5B7E2BF9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endParaRPr lang="nl-NL" sz="2000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20FF4197-1FF3-424A-BD8C-FF3076D55649}"/>
              </a:ext>
            </a:extLst>
          </p:cNvPr>
          <p:cNvSpPr/>
          <p:nvPr/>
        </p:nvSpPr>
        <p:spPr>
          <a:xfrm>
            <a:off x="8260080" y="335280"/>
            <a:ext cx="2336800" cy="50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49755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3E9FFB-8F14-4F3D-A3A2-563862452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279901"/>
            <a:ext cx="9603275" cy="1049235"/>
          </a:xfrm>
        </p:spPr>
        <p:txBody>
          <a:bodyPr>
            <a:normAutofit fontScale="90000"/>
          </a:bodyPr>
          <a:lstStyle/>
          <a:p>
            <a:pPr algn="ctr"/>
            <a:r>
              <a:rPr lang="nl-NL" sz="4800" dirty="0"/>
              <a:t>Verschillende type bloemenwinkels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8D30FB-B9D9-422A-9762-CD8A290F8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09900" y="2235200"/>
            <a:ext cx="7391400" cy="3818281"/>
          </a:xfrm>
        </p:spPr>
        <p:txBody>
          <a:bodyPr>
            <a:normAutofit fontScale="92500" lnSpcReduction="20000"/>
          </a:bodyPr>
          <a:lstStyle/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sz="32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bloemenspeciaalzaak</a:t>
            </a:r>
          </a:p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sz="32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bloemenwinkel</a:t>
            </a:r>
          </a:p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sz="32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bloemenkiosk</a:t>
            </a:r>
          </a:p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sz="32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bloemendiscount</a:t>
            </a:r>
          </a:p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sz="32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Het De bloemenverkooppunt</a:t>
            </a:r>
          </a:p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sz="32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Tuincentrum </a:t>
            </a:r>
          </a:p>
          <a:p>
            <a:pPr marL="34290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sz="32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Markt / Bloemenkraam</a:t>
            </a:r>
          </a:p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endParaRPr lang="nl-NL" sz="32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61728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9813F5-59B1-4608-B215-13CFC0723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nl-NL" sz="32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Opdracht:</a:t>
            </a:r>
            <a:br>
              <a:rPr lang="nl-NL" sz="20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ACB24C5-22A2-4BBC-B648-3FD08EAEFB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118243"/>
          </a:xfrm>
        </p:spPr>
        <p:txBody>
          <a:bodyPr/>
          <a:lstStyle/>
          <a:p>
            <a:pPr marL="342900" lvl="0" indent="-342900">
              <a:lnSpc>
                <a:spcPct val="115000"/>
              </a:lnSpc>
              <a:spcBef>
                <a:spcPts val="500"/>
              </a:spcBef>
              <a:buFont typeface="+mj-lt"/>
              <a:buAutoNum type="arabicPeriod"/>
            </a:pPr>
            <a:r>
              <a:rPr lang="nl-NL" sz="20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Zoek van alle type bloemenwinkels een passende foto.</a:t>
            </a:r>
          </a:p>
          <a:p>
            <a:pPr marL="342900" lvl="0" indent="-342900">
              <a:lnSpc>
                <a:spcPct val="115000"/>
              </a:lnSpc>
              <a:spcBef>
                <a:spcPts val="500"/>
              </a:spcBef>
              <a:buFont typeface="+mj-lt"/>
              <a:buAutoNum type="arabicPeriod"/>
            </a:pPr>
            <a:endParaRPr lang="nl-NL" sz="14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nl-NL" sz="20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Geef bij alle type bloemenwinkels minimaal 3 kenmerken/eigenschappen.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endParaRPr lang="nl-NL" sz="14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nl-NL" sz="20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Geef aan welk type bloemenwinkel jouw stagebedrijf is en waarom je dit vindt.</a:t>
            </a:r>
            <a:endParaRPr lang="nl-NL" sz="14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20506062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23</TotalTime>
  <Words>57</Words>
  <Application>Microsoft Office PowerPoint</Application>
  <PresentationFormat>Breedbeeld</PresentationFormat>
  <Paragraphs>15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Gill Sans MT</vt:lpstr>
      <vt:lpstr>Symbol</vt:lpstr>
      <vt:lpstr>Galerie</vt:lpstr>
      <vt:lpstr>Type bloemenwinkels</vt:lpstr>
      <vt:lpstr>Verschillende type bloemenwinkels</vt:lpstr>
      <vt:lpstr>Opdracht: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 bloemenwinkels</dc:title>
  <dc:creator>Jacintha Westerink</dc:creator>
  <cp:lastModifiedBy>Jacintha Westerink</cp:lastModifiedBy>
  <cp:revision>3</cp:revision>
  <dcterms:created xsi:type="dcterms:W3CDTF">2020-09-14T08:33:47Z</dcterms:created>
  <dcterms:modified xsi:type="dcterms:W3CDTF">2020-09-14T09:00:14Z</dcterms:modified>
</cp:coreProperties>
</file>